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44" r:id="rId6"/>
    <p:sldMasterId id="2147483768" r:id="rId7"/>
  </p:sldMasterIdLst>
  <p:sldIdLst>
    <p:sldId id="270" r:id="rId8"/>
    <p:sldId id="256" r:id="rId9"/>
    <p:sldId id="274" r:id="rId10"/>
    <p:sldId id="273" r:id="rId11"/>
    <p:sldId id="288" r:id="rId12"/>
    <p:sldId id="272" r:id="rId13"/>
    <p:sldId id="275" r:id="rId14"/>
    <p:sldId id="276" r:id="rId15"/>
    <p:sldId id="277" r:id="rId16"/>
    <p:sldId id="278" r:id="rId17"/>
    <p:sldId id="280" r:id="rId18"/>
    <p:sldId id="281" r:id="rId19"/>
    <p:sldId id="285" r:id="rId20"/>
    <p:sldId id="282" r:id="rId21"/>
    <p:sldId id="28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067" autoAdjust="0"/>
  </p:normalViewPr>
  <p:slideViewPr>
    <p:cSldViewPr>
      <p:cViewPr>
        <p:scale>
          <a:sx n="75" d="100"/>
          <a:sy n="75" d="100"/>
        </p:scale>
        <p:origin x="-1236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8292-CEEC-4AA1-956E-74087A026C49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74E-FCC4-4EE2-9F03-D2F4647909B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8292-CEEC-4AA1-956E-74087A026C49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74E-FCC4-4EE2-9F03-D2F4647909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8292-CEEC-4AA1-956E-74087A026C49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74E-FCC4-4EE2-9F03-D2F4647909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78FEA-D726-4793-B38A-274C8C1B5C7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162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88386-B15B-4006-9180-422D951DC9D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16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D1E9E-463A-4BD3-ABE1-2F94CFD5638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805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5C563-BD65-4F38-A889-E4B21B8C18C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873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14DDC-62F5-4FA1-B531-130E5985384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182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C1FB18-D637-4C30-8092-C539A4FCC03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4083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1AAE2-C605-4B05-AB3E-9BB0D1AFDA5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646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B4B48-851F-49AE-8036-FADFD053995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108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8292-CEEC-4AA1-956E-74087A026C49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74E-FCC4-4EE2-9F03-D2F4647909B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23409-41DF-46AB-B906-75DDCC1BE8D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982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E8EDA-9CBE-4C89-ACCE-F8CA5C9D424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460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5CCBEE-E785-4398-AF35-2C1F076DEE4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6068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78FEA-D726-4793-B38A-274C8C1B5C7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8943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88386-B15B-4006-9180-422D951DC9D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689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D1E9E-463A-4BD3-ABE1-2F94CFD5638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4802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5C563-BD65-4F38-A889-E4B21B8C18C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0917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14DDC-62F5-4FA1-B531-130E5985384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1439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C1FB18-D637-4C30-8092-C539A4FCC03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203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1AAE2-C605-4B05-AB3E-9BB0D1AFDA5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37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8292-CEEC-4AA1-956E-74087A026C49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74E-FCC4-4EE2-9F03-D2F4647909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B4B48-851F-49AE-8036-FADFD053995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5448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23409-41DF-46AB-B906-75DDCC1BE8D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324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E8EDA-9CBE-4C89-ACCE-F8CA5C9D424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3829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5CCBEE-E785-4398-AF35-2C1F076DEE4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7137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78FEA-D726-4793-B38A-274C8C1B5C7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6795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88386-B15B-4006-9180-422D951DC9D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351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D1E9E-463A-4BD3-ABE1-2F94CFD5638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1620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5C563-BD65-4F38-A889-E4B21B8C18C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1377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14DDC-62F5-4FA1-B531-130E5985384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46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C1FB18-D637-4C30-8092-C539A4FCC03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933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8292-CEEC-4AA1-956E-74087A026C49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74E-FCC4-4EE2-9F03-D2F4647909B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1AAE2-C605-4B05-AB3E-9BB0D1AFDA5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9353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B4B48-851F-49AE-8036-FADFD053995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8187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23409-41DF-46AB-B906-75DDCC1BE8D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7680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E8EDA-9CBE-4C89-ACCE-F8CA5C9D424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3662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5CCBEE-E785-4398-AF35-2C1F076DEE4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7903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78FEA-D726-4793-B38A-274C8C1B5C7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3278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88386-B15B-4006-9180-422D951DC9D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537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D1E9E-463A-4BD3-ABE1-2F94CFD5638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6028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5C563-BD65-4F38-A889-E4B21B8C18C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0053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14DDC-62F5-4FA1-B531-130E5985384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04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8292-CEEC-4AA1-956E-74087A026C49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74E-FCC4-4EE2-9F03-D2F4647909B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C1FB18-D637-4C30-8092-C539A4FCC03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5881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1AAE2-C605-4B05-AB3E-9BB0D1AFDA5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364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B4B48-851F-49AE-8036-FADFD053995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3568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23409-41DF-46AB-B906-75DDCC1BE8D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985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E8EDA-9CBE-4C89-ACCE-F8CA5C9D424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6906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5CCBEE-E785-4398-AF35-2C1F076DEE4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2791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78FEA-D726-4793-B38A-274C8C1B5C7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0938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88386-B15B-4006-9180-422D951DC9D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7638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D1E9E-463A-4BD3-ABE1-2F94CFD5638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84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5C563-BD65-4F38-A889-E4B21B8C18C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717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8292-CEEC-4AA1-956E-74087A026C49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74E-FCC4-4EE2-9F03-D2F4647909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14DDC-62F5-4FA1-B531-130E5985384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2470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C1FB18-D637-4C30-8092-C539A4FCC03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5039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1AAE2-C605-4B05-AB3E-9BB0D1AFDA5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092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B4B48-851F-49AE-8036-FADFD053995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8535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23409-41DF-46AB-B906-75DDCC1BE8D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9645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E8EDA-9CBE-4C89-ACCE-F8CA5C9D424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6437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5CCBEE-E785-4398-AF35-2C1F076DEE4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6443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78FEA-D726-4793-B38A-274C8C1B5C7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996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88386-B15B-4006-9180-422D951DC9D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172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D1E9E-463A-4BD3-ABE1-2F94CFD5638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240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8292-CEEC-4AA1-956E-74087A026C49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74E-FCC4-4EE2-9F03-D2F4647909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5C563-BD65-4F38-A889-E4B21B8C18C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9730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14DDC-62F5-4FA1-B531-130E5985384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628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C1FB18-D637-4C30-8092-C539A4FCC03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5105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1AAE2-C605-4B05-AB3E-9BB0D1AFDA5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7687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B4B48-851F-49AE-8036-FADFD053995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9046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23409-41DF-46AB-B906-75DDCC1BE8D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0499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E8EDA-9CBE-4C89-ACCE-F8CA5C9D424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2655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5CCBEE-E785-4398-AF35-2C1F076DEE4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15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8292-CEEC-4AA1-956E-74087A026C49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74E-FCC4-4EE2-9F03-D2F4647909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8292-CEEC-4AA1-956E-74087A026C49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74E-FCC4-4EE2-9F03-D2F4647909B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32D8292-CEEC-4AA1-956E-74087A026C49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C23874E-FCC4-4EE2-9F03-D2F4647909B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21A4C1-90FD-487D-974C-5A4A12F58530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653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21A4C1-90FD-487D-974C-5A4A12F58530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826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21A4C1-90FD-487D-974C-5A4A12F58530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488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21A4C1-90FD-487D-974C-5A4A12F58530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110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21A4C1-90FD-487D-974C-5A4A12F58530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442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21A4C1-90FD-487D-974C-5A4A12F58530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373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5" y="188640"/>
            <a:ext cx="7118176" cy="1296144"/>
          </a:xfrm>
        </p:spPr>
        <p:txBody>
          <a:bodyPr/>
          <a:lstStyle/>
          <a:p>
            <a:pPr marL="0" indent="0" algn="just">
              <a:buNone/>
            </a:pPr>
            <a:r>
              <a:rPr lang="en-US" sz="3200" dirty="0">
                <a:effectLst/>
                <a:latin typeface="Times New Roman"/>
                <a:ea typeface="Times New Roman"/>
              </a:rPr>
              <a:t>My name is </a:t>
            </a:r>
            <a:r>
              <a:rPr lang="en-US" sz="3200" dirty="0" err="1">
                <a:effectLst/>
                <a:latin typeface="Times New Roman"/>
                <a:ea typeface="Times New Roman"/>
              </a:rPr>
              <a:t>Belova</a:t>
            </a:r>
            <a:r>
              <a:rPr lang="en-US" sz="3200" dirty="0">
                <a:effectLst/>
                <a:latin typeface="Times New Roman"/>
                <a:ea typeface="Times New Roman"/>
              </a:rPr>
              <a:t> Natasha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. I </a:t>
            </a:r>
            <a:r>
              <a:rPr lang="en-US" sz="3200" dirty="0">
                <a:effectLst/>
                <a:latin typeface="Times New Roman"/>
                <a:ea typeface="Times New Roman"/>
              </a:rPr>
              <a:t>am a student of the 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10th </a:t>
            </a:r>
            <a:r>
              <a:rPr lang="en-US" sz="3200" dirty="0">
                <a:effectLst/>
                <a:latin typeface="Times New Roman"/>
                <a:ea typeface="Times New Roman"/>
              </a:rPr>
              <a:t>form of Russian </a:t>
            </a:r>
            <a:r>
              <a:rPr lang="en-US" sz="3200" dirty="0" err="1">
                <a:effectLst/>
                <a:latin typeface="Times New Roman"/>
                <a:ea typeface="Times New Roman"/>
              </a:rPr>
              <a:t>Shugan</a:t>
            </a:r>
            <a:r>
              <a:rPr lang="en-US" sz="3200" dirty="0">
                <a:effectLst/>
                <a:latin typeface="Times New Roman"/>
                <a:ea typeface="Times New Roman"/>
              </a:rPr>
              <a:t> School. 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403648" y="2132856"/>
            <a:ext cx="6664762" cy="428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021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274637"/>
            <a:ext cx="4258816" cy="1938475"/>
          </a:xfrm>
        </p:spPr>
        <p:txBody>
          <a:bodyPr/>
          <a:lstStyle/>
          <a:p>
            <a:r>
              <a:rPr lang="en-US" dirty="0" smtClean="0"/>
              <a:t>Student life</a:t>
            </a:r>
            <a:endParaRPr lang="ru-RU" dirty="0"/>
          </a:p>
        </p:txBody>
      </p:sp>
      <p:pic>
        <p:nvPicPr>
          <p:cNvPr id="4" name="Picture 4" descr="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390878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615" y="2492896"/>
            <a:ext cx="5329238" cy="427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29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940425" y="274638"/>
            <a:ext cx="3024188" cy="1714500"/>
          </a:xfrm>
        </p:spPr>
        <p:txBody>
          <a:bodyPr/>
          <a:lstStyle/>
          <a:p>
            <a:r>
              <a:rPr lang="en-US" altLang="ru-RU" dirty="0" smtClean="0"/>
              <a:t>Journalistic work</a:t>
            </a:r>
            <a:endParaRPr lang="ru-RU" altLang="ru-RU" dirty="0"/>
          </a:p>
        </p:txBody>
      </p:sp>
      <p:pic>
        <p:nvPicPr>
          <p:cNvPr id="24582" name="Picture 6" descr="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5616575" cy="422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73417"/>
            <a:ext cx="4203306" cy="448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200578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7" name="Picture 7" descr="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6792"/>
            <a:ext cx="4718050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74ECA20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60350"/>
            <a:ext cx="3255962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0825" y="260350"/>
            <a:ext cx="55453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>A.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/>
                <a:ea typeface="Times New Roman"/>
              </a:rPr>
              <a:t>Frolov</a:t>
            </a:r>
            <a:r>
              <a:rPr lang="en-US" sz="4000" b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> is a correspondent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481045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</a:rPr>
              <a:t>“</a:t>
            </a:r>
            <a:r>
              <a:rPr lang="en-US" sz="2400" b="1" dirty="0" err="1">
                <a:solidFill>
                  <a:schemeClr val="tx1"/>
                </a:solidFill>
              </a:rPr>
              <a:t>Vechernyaya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Kazan”</a:t>
            </a:r>
            <a:r>
              <a:rPr lang="en-US" sz="2400" b="1" dirty="0">
                <a:solidFill>
                  <a:schemeClr val="tx1"/>
                </a:solidFill>
              </a:rPr>
              <a:t>,</a:t>
            </a:r>
            <a:r>
              <a:rPr lang="ru-RU" altLang="ru-RU" sz="2400" b="1" dirty="0" smtClean="0">
                <a:solidFill>
                  <a:schemeClr val="tx1"/>
                </a:solidFill>
              </a:rPr>
              <a:t>198</a:t>
            </a:r>
            <a:r>
              <a:rPr lang="en-US" altLang="ru-RU" sz="2400" b="1" dirty="0" smtClean="0">
                <a:solidFill>
                  <a:schemeClr val="tx1"/>
                </a:solidFill>
              </a:rPr>
              <a:t>8</a:t>
            </a:r>
            <a:endParaRPr lang="ru-RU" altLang="ru-RU" sz="2400" b="1" dirty="0">
              <a:solidFill>
                <a:schemeClr val="tx1"/>
              </a:solidFill>
            </a:endParaRPr>
          </a:p>
        </p:txBody>
      </p:sp>
      <p:pic>
        <p:nvPicPr>
          <p:cNvPr id="35844" name="Picture 4" descr="5B62595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836613"/>
            <a:ext cx="6840537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21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F344AC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68652">
            <a:off x="4787900" y="2060575"/>
            <a:ext cx="3802063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 descr="E3F5C9F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58466">
            <a:off x="539750" y="549275"/>
            <a:ext cx="3722688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80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34DA58A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4014788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 descr="F012A99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341438"/>
            <a:ext cx="4102100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46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16216" y="5085184"/>
            <a:ext cx="2160240" cy="1584176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4392488" cy="3744416"/>
          </a:xfrm>
        </p:spPr>
        <p:txBody>
          <a:bodyPr>
            <a:normAutofit fontScale="90000"/>
          </a:bodyPr>
          <a:lstStyle/>
          <a:p>
            <a:pPr marL="182880" indent="0" algn="ctr">
              <a:spcAft>
                <a:spcPts val="0"/>
              </a:spcAft>
              <a:buNone/>
            </a:pPr>
            <a:r>
              <a:rPr lang="en-US" dirty="0" smtClean="0">
                <a:effectLst/>
                <a:latin typeface="Times New Roman"/>
                <a:ea typeface="Times New Roman"/>
              </a:rPr>
              <a:t/>
            </a:r>
            <a:br>
              <a:rPr lang="en-US" dirty="0" smtClean="0">
                <a:effectLst/>
                <a:latin typeface="Times New Roman"/>
                <a:ea typeface="Times New Roman"/>
              </a:rPr>
            </a:br>
            <a:r>
              <a:rPr lang="en-US" sz="6000" dirty="0" smtClean="0">
                <a:effectLst/>
                <a:latin typeface="Times New Roman"/>
                <a:ea typeface="Times New Roman"/>
              </a:rPr>
              <a:t>The </a:t>
            </a:r>
            <a:r>
              <a:rPr lang="en-US" sz="6000" dirty="0">
                <a:effectLst/>
                <a:latin typeface="Times New Roman"/>
                <a:ea typeface="Times New Roman"/>
              </a:rPr>
              <a:t>poet and journalist </a:t>
            </a:r>
            <a:r>
              <a:rPr lang="en-US" sz="6000" dirty="0" smtClean="0">
                <a:effectLst/>
                <a:latin typeface="Times New Roman"/>
                <a:ea typeface="Times New Roman"/>
              </a:rPr>
              <a:t/>
            </a:r>
            <a:br>
              <a:rPr lang="en-US" sz="6000" dirty="0" smtClean="0">
                <a:effectLst/>
                <a:latin typeface="Times New Roman"/>
                <a:ea typeface="Times New Roman"/>
              </a:rPr>
            </a:br>
            <a:r>
              <a:rPr lang="en-US" sz="6000" dirty="0" smtClean="0">
                <a:effectLst/>
                <a:latin typeface="Times New Roman"/>
                <a:ea typeface="Times New Roman"/>
              </a:rPr>
              <a:t>Alexander </a:t>
            </a:r>
            <a:r>
              <a:rPr lang="en-US" sz="6000" dirty="0" err="1">
                <a:effectLst/>
                <a:latin typeface="Times New Roman"/>
                <a:ea typeface="Times New Roman"/>
              </a:rPr>
              <a:t>Frolov</a:t>
            </a:r>
            <a:r>
              <a:rPr lang="en-US" sz="6000" dirty="0">
                <a:effectLst/>
                <a:latin typeface="Times New Roman"/>
                <a:ea typeface="Times New Roman"/>
              </a:rPr>
              <a:t> </a:t>
            </a:r>
            <a:endParaRPr lang="ru-RU" sz="6000" dirty="0">
              <a:solidFill>
                <a:schemeClr val="tx1"/>
              </a:solidFill>
            </a:endParaRPr>
          </a:p>
        </p:txBody>
      </p:sp>
      <p:pic>
        <p:nvPicPr>
          <p:cNvPr id="5" name="Picture 4" descr="Копия 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623" y="2105541"/>
            <a:ext cx="4300537" cy="4541838"/>
          </a:xfrm>
          <a:prstGeom prst="rect">
            <a:avLst/>
          </a:prstGeom>
          <a:noFill/>
          <a:effectLst>
            <a:prstShdw prst="shdw13" dist="143684" dir="13500000">
              <a:srgbClr val="FFFF0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78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941168"/>
            <a:ext cx="6512511" cy="57400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731520"/>
            <a:ext cx="8280920" cy="5577800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endParaRPr lang="en-US" sz="2800" b="1" dirty="0" smtClean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r>
              <a:rPr lang="en-US" sz="40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Alexander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Frolov</a:t>
            </a:r>
            <a:r>
              <a:rPr lang="en-US" sz="40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Times New Roman"/>
                <a:ea typeface="Times New Roman"/>
              </a:rPr>
              <a:t>is the  journalist, poet from my settlement Russian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Shugan</a:t>
            </a:r>
            <a:r>
              <a:rPr lang="en-US" sz="40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.</a:t>
            </a:r>
          </a:p>
          <a:p>
            <a:pPr marL="45720" indent="0" algn="ctr">
              <a:buNone/>
            </a:pPr>
            <a:endParaRPr lang="en-US" sz="2800" b="1" dirty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The </a:t>
            </a:r>
            <a:r>
              <a:rPr lang="en-US" sz="2800" b="1" dirty="0">
                <a:solidFill>
                  <a:schemeClr val="tx1"/>
                </a:solidFill>
              </a:rPr>
              <a:t>aims of my research are:</a:t>
            </a:r>
            <a:endParaRPr lang="ru-RU" sz="2800" b="1" dirty="0">
              <a:solidFill>
                <a:schemeClr val="tx1"/>
              </a:solidFill>
            </a:endParaRPr>
          </a:p>
          <a:p>
            <a:pPr lvl="0"/>
            <a:r>
              <a:rPr lang="en-US" sz="2800" b="1" dirty="0">
                <a:solidFill>
                  <a:schemeClr val="tx1"/>
                </a:solidFill>
              </a:rPr>
              <a:t>To study the life and works of the poet</a:t>
            </a:r>
            <a:endParaRPr lang="ru-RU" sz="2800" b="1" dirty="0">
              <a:solidFill>
                <a:schemeClr val="tx1"/>
              </a:solidFill>
            </a:endParaRPr>
          </a:p>
          <a:p>
            <a:pPr lvl="0"/>
            <a:r>
              <a:rPr lang="en-US" sz="2800" b="1" dirty="0">
                <a:solidFill>
                  <a:schemeClr val="tx1"/>
                </a:solidFill>
              </a:rPr>
              <a:t>To popularize the name of </a:t>
            </a:r>
            <a:r>
              <a:rPr lang="en-US" sz="2800" b="1" dirty="0" err="1">
                <a:solidFill>
                  <a:schemeClr val="tx1"/>
                </a:solidFill>
              </a:rPr>
              <a:t>A.Frolov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endParaRPr lang="ru-RU" sz="2800" b="1" dirty="0">
              <a:solidFill>
                <a:schemeClr val="tx1"/>
              </a:solidFill>
            </a:endParaRPr>
          </a:p>
          <a:p>
            <a:pPr lvl="0"/>
            <a:r>
              <a:rPr lang="en-US" sz="2800" b="1" dirty="0">
                <a:solidFill>
                  <a:schemeClr val="tx1"/>
                </a:solidFill>
              </a:rPr>
              <a:t>To attract attention to Alexander </a:t>
            </a:r>
            <a:r>
              <a:rPr lang="en-US" sz="2800" b="1" dirty="0" err="1">
                <a:solidFill>
                  <a:schemeClr val="tx1"/>
                </a:solidFill>
              </a:rPr>
              <a:t>Frolov’s</a:t>
            </a:r>
            <a:r>
              <a:rPr lang="en-US" sz="2800" b="1" dirty="0">
                <a:solidFill>
                  <a:schemeClr val="tx1"/>
                </a:solidFill>
              </a:rPr>
              <a:t> literary works</a:t>
            </a:r>
            <a:endParaRPr lang="ru-RU" sz="2800" b="1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163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4372168"/>
            <a:ext cx="776624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 smtClean="0">
                <a:effectLst/>
                <a:latin typeface="Times New Roman"/>
                <a:ea typeface="Times New Roman"/>
              </a:rPr>
              <a:t>I </a:t>
            </a:r>
            <a:r>
              <a:rPr lang="en-US" sz="4800" dirty="0">
                <a:effectLst/>
                <a:latin typeface="Times New Roman"/>
                <a:ea typeface="Times New Roman"/>
              </a:rPr>
              <a:t>always admire the beauty of my </a:t>
            </a:r>
            <a:r>
              <a:rPr lang="en-US" sz="4800" dirty="0" smtClean="0">
                <a:effectLst/>
                <a:latin typeface="Times New Roman"/>
                <a:ea typeface="Times New Roman"/>
              </a:rPr>
              <a:t>Motherland </a:t>
            </a:r>
            <a:r>
              <a:rPr lang="en-US" sz="4800" dirty="0">
                <a:effectLst/>
                <a:latin typeface="Times New Roman"/>
                <a:ea typeface="Times New Roman"/>
              </a:rPr>
              <a:t>– Russian </a:t>
            </a:r>
            <a:r>
              <a:rPr lang="en-US" sz="4800" dirty="0" err="1">
                <a:effectLst/>
                <a:latin typeface="Times New Roman"/>
                <a:ea typeface="Times New Roman"/>
              </a:rPr>
              <a:t>Shugan</a:t>
            </a:r>
            <a:r>
              <a:rPr lang="en-US" sz="4800" dirty="0">
                <a:effectLst/>
                <a:latin typeface="Times New Roman"/>
                <a:ea typeface="Times New Roman"/>
              </a:rPr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4633382" cy="34750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059" y="261830"/>
            <a:ext cx="2699413" cy="359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94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576263"/>
          </a:xfrm>
        </p:spPr>
        <p:txBody>
          <a:bodyPr/>
          <a:lstStyle/>
          <a:p>
            <a:r>
              <a:rPr lang="en-US" altLang="ru-RU" sz="2400" b="1" dirty="0" smtClean="0">
                <a:solidFill>
                  <a:schemeClr val="tx1"/>
                </a:solidFill>
              </a:rPr>
              <a:t>The book was published in 2003.</a:t>
            </a:r>
            <a:br>
              <a:rPr lang="en-US" altLang="ru-RU" sz="2400" b="1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The </a:t>
            </a:r>
            <a:r>
              <a:rPr lang="en-US" sz="2400" b="1" dirty="0">
                <a:solidFill>
                  <a:schemeClr val="tx1"/>
                </a:solidFill>
              </a:rPr>
              <a:t>circulation was 500 books. </a:t>
            </a:r>
            <a:r>
              <a:rPr lang="en-US" altLang="ru-RU" sz="2400" dirty="0" smtClean="0">
                <a:solidFill>
                  <a:srgbClr val="993300"/>
                </a:solidFill>
              </a:rPr>
              <a:t> </a:t>
            </a:r>
            <a:endParaRPr lang="ru-RU" altLang="ru-RU" sz="2400" dirty="0">
              <a:solidFill>
                <a:srgbClr val="993300"/>
              </a:solidFill>
            </a:endParaRPr>
          </a:p>
        </p:txBody>
      </p:sp>
      <p:pic>
        <p:nvPicPr>
          <p:cNvPr id="43012" name="Picture 4" descr="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59" y="981075"/>
            <a:ext cx="3792537" cy="568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3" name="Picture 5" descr="ECC7ADF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307" y="1054100"/>
            <a:ext cx="379095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72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600" decel="100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2420888"/>
            <a:ext cx="4114800" cy="4105324"/>
          </a:xfrm>
        </p:spPr>
        <p:txBody>
          <a:bodyPr/>
          <a:lstStyle/>
          <a:p>
            <a:r>
              <a:rPr lang="en-US" sz="3200" b="1" dirty="0" err="1" smtClean="0">
                <a:solidFill>
                  <a:schemeClr val="accent1"/>
                </a:solidFill>
                <a:effectLst/>
                <a:latin typeface="Times New Roman"/>
                <a:ea typeface="Times New Roman"/>
              </a:rPr>
              <a:t>A.Frolov</a:t>
            </a:r>
            <a:r>
              <a:rPr lang="en-US" sz="3200" b="1" dirty="0" smtClean="0">
                <a:solidFill>
                  <a:schemeClr val="accent1"/>
                </a:solidFill>
                <a:effectLst/>
                <a:latin typeface="Times New Roman"/>
                <a:ea typeface="Times New Roman"/>
              </a:rPr>
              <a:t> was born on the 29th of February in 1960 in our native village Russian </a:t>
            </a:r>
            <a:r>
              <a:rPr lang="en-US" sz="3200" b="1" dirty="0" err="1" smtClean="0">
                <a:solidFill>
                  <a:schemeClr val="accent1"/>
                </a:solidFill>
                <a:effectLst/>
                <a:latin typeface="Times New Roman"/>
                <a:ea typeface="Times New Roman"/>
              </a:rPr>
              <a:t>Shugan</a:t>
            </a:r>
            <a:r>
              <a:rPr lang="en-US" sz="3200" b="1" dirty="0" smtClean="0">
                <a:solidFill>
                  <a:schemeClr val="accent1"/>
                </a:solidFill>
                <a:effectLst/>
                <a:latin typeface="Times New Roman"/>
                <a:ea typeface="Times New Roman"/>
              </a:rPr>
              <a:t>. His parents were wonderful teachers </a:t>
            </a:r>
            <a:r>
              <a:rPr lang="en-US" sz="3200" b="1" dirty="0" err="1" smtClean="0">
                <a:solidFill>
                  <a:schemeClr val="accent1"/>
                </a:solidFill>
                <a:effectLst/>
                <a:latin typeface="Times New Roman"/>
                <a:ea typeface="Times New Roman"/>
              </a:rPr>
              <a:t>Zoya</a:t>
            </a:r>
            <a:r>
              <a:rPr lang="en-US" sz="3200" b="1" dirty="0" smtClean="0">
                <a:solidFill>
                  <a:schemeClr val="accent1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effectLst/>
                <a:latin typeface="Times New Roman"/>
                <a:ea typeface="Times New Roman"/>
              </a:rPr>
              <a:t>Fedorovna</a:t>
            </a:r>
            <a:r>
              <a:rPr lang="en-US" sz="3200" b="1" dirty="0" smtClean="0">
                <a:solidFill>
                  <a:schemeClr val="accent1"/>
                </a:solidFill>
                <a:effectLst/>
                <a:latin typeface="Times New Roman"/>
                <a:ea typeface="Times New Roman"/>
              </a:rPr>
              <a:t> and Leonid </a:t>
            </a:r>
            <a:r>
              <a:rPr lang="en-US" sz="3200" b="1" dirty="0" err="1" smtClean="0">
                <a:solidFill>
                  <a:schemeClr val="accent1"/>
                </a:solidFill>
                <a:effectLst/>
                <a:latin typeface="Times New Roman"/>
                <a:ea typeface="Times New Roman"/>
              </a:rPr>
              <a:t>Fedorovich</a:t>
            </a:r>
            <a:r>
              <a:rPr lang="en-US" sz="3200" b="1" dirty="0" smtClean="0">
                <a:solidFill>
                  <a:schemeClr val="accent1"/>
                </a:solidFill>
                <a:effectLst/>
                <a:latin typeface="Times New Roman"/>
                <a:ea typeface="Times New Roman"/>
              </a:rPr>
              <a:t>. </a:t>
            </a:r>
            <a:endParaRPr lang="ru-RU" altLang="ru-RU" sz="3000" b="1" dirty="0">
              <a:solidFill>
                <a:schemeClr val="accent1"/>
              </a:solidFill>
            </a:endParaRPr>
          </a:p>
        </p:txBody>
      </p:sp>
      <p:pic>
        <p:nvPicPr>
          <p:cNvPr id="5124" name="Picture 4" descr="D4CDC6B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04813"/>
            <a:ext cx="3687763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29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r>
              <a:rPr lang="en-US" altLang="ru-RU" dirty="0" smtClean="0">
                <a:solidFill>
                  <a:srgbClr val="009900"/>
                </a:solidFill>
              </a:rPr>
              <a:t>School years</a:t>
            </a:r>
            <a:endParaRPr lang="ru-RU" altLang="ru-RU" dirty="0">
              <a:solidFill>
                <a:srgbClr val="009900"/>
              </a:solidFill>
            </a:endParaRPr>
          </a:p>
        </p:txBody>
      </p:sp>
      <p:pic>
        <p:nvPicPr>
          <p:cNvPr id="9220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1196975"/>
            <a:ext cx="3433763" cy="525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125538"/>
            <a:ext cx="3554412" cy="529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13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7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школа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360999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A74F4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334" y="1484784"/>
            <a:ext cx="2963929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8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Army</a:t>
            </a:r>
            <a:endParaRPr lang="ru-RU" dirty="0"/>
          </a:p>
        </p:txBody>
      </p:sp>
      <p:pic>
        <p:nvPicPr>
          <p:cNvPr id="4" name="Picture 4" descr="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32723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44486"/>
            <a:ext cx="4897437" cy="398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54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">
      <a:dk1>
        <a:srgbClr val="000000"/>
      </a:dk1>
      <a:lt1>
        <a:srgbClr val="FFCC00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E2AA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5C1F00"/>
        </a:dk1>
        <a:lt1>
          <a:srgbClr val="FFFFFF"/>
        </a:lt1>
        <a:dk2>
          <a:srgbClr val="FF33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FFAD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5C1F00"/>
        </a:dk1>
        <a:lt1>
          <a:srgbClr val="FFFFFF"/>
        </a:lt1>
        <a:dk2>
          <a:srgbClr val="CCFF33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E2FFAD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5C1F00"/>
        </a:dk1>
        <a:lt1>
          <a:srgbClr val="FFFFFF"/>
        </a:lt1>
        <a:dk2>
          <a:srgbClr val="0099FF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AACAFF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6">
        <a:dk1>
          <a:srgbClr val="5C1F00"/>
        </a:dk1>
        <a:lt1>
          <a:srgbClr val="FFFFFF"/>
        </a:lt1>
        <a:dk2>
          <a:srgbClr val="FF66CC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FFB8E2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">
      <a:dk1>
        <a:srgbClr val="000000"/>
      </a:dk1>
      <a:lt1>
        <a:srgbClr val="FFCC00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E2AA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5C1F00"/>
        </a:dk1>
        <a:lt1>
          <a:srgbClr val="FFFFFF"/>
        </a:lt1>
        <a:dk2>
          <a:srgbClr val="FF33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FFAD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5C1F00"/>
        </a:dk1>
        <a:lt1>
          <a:srgbClr val="FFFFFF"/>
        </a:lt1>
        <a:dk2>
          <a:srgbClr val="CCFF33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E2FFAD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5C1F00"/>
        </a:dk1>
        <a:lt1>
          <a:srgbClr val="FFFFFF"/>
        </a:lt1>
        <a:dk2>
          <a:srgbClr val="0099FF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AACAFF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6">
        <a:dk1>
          <a:srgbClr val="5C1F00"/>
        </a:dk1>
        <a:lt1>
          <a:srgbClr val="FFFFFF"/>
        </a:lt1>
        <a:dk2>
          <a:srgbClr val="FF66CC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FFB8E2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Оформление по умолчанию">
  <a:themeElements>
    <a:clrScheme name="">
      <a:dk1>
        <a:srgbClr val="000000"/>
      </a:dk1>
      <a:lt1>
        <a:srgbClr val="FFCC00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E2AA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5C1F00"/>
        </a:dk1>
        <a:lt1>
          <a:srgbClr val="FFFFFF"/>
        </a:lt1>
        <a:dk2>
          <a:srgbClr val="FF33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FFAD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5C1F00"/>
        </a:dk1>
        <a:lt1>
          <a:srgbClr val="FFFFFF"/>
        </a:lt1>
        <a:dk2>
          <a:srgbClr val="CCFF33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E2FFAD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5C1F00"/>
        </a:dk1>
        <a:lt1>
          <a:srgbClr val="FFFFFF"/>
        </a:lt1>
        <a:dk2>
          <a:srgbClr val="0099FF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AACAFF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6">
        <a:dk1>
          <a:srgbClr val="5C1F00"/>
        </a:dk1>
        <a:lt1>
          <a:srgbClr val="FFFFFF"/>
        </a:lt1>
        <a:dk2>
          <a:srgbClr val="FF66CC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FFB8E2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Оформление по умолчанию">
  <a:themeElements>
    <a:clrScheme name="">
      <a:dk1>
        <a:srgbClr val="000000"/>
      </a:dk1>
      <a:lt1>
        <a:srgbClr val="FFCC00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E2AA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5C1F00"/>
        </a:dk1>
        <a:lt1>
          <a:srgbClr val="FFFFFF"/>
        </a:lt1>
        <a:dk2>
          <a:srgbClr val="FF33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FFAD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5C1F00"/>
        </a:dk1>
        <a:lt1>
          <a:srgbClr val="FFFFFF"/>
        </a:lt1>
        <a:dk2>
          <a:srgbClr val="CCFF33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E2FFAD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5C1F00"/>
        </a:dk1>
        <a:lt1>
          <a:srgbClr val="FFFFFF"/>
        </a:lt1>
        <a:dk2>
          <a:srgbClr val="0099FF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AACAFF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6">
        <a:dk1>
          <a:srgbClr val="5C1F00"/>
        </a:dk1>
        <a:lt1>
          <a:srgbClr val="FFFFFF"/>
        </a:lt1>
        <a:dk2>
          <a:srgbClr val="FF66CC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FFB8E2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Оформление по умолчанию">
  <a:themeElements>
    <a:clrScheme name="">
      <a:dk1>
        <a:srgbClr val="000000"/>
      </a:dk1>
      <a:lt1>
        <a:srgbClr val="FFCC00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E2AA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5C1F00"/>
        </a:dk1>
        <a:lt1>
          <a:srgbClr val="FFFFFF"/>
        </a:lt1>
        <a:dk2>
          <a:srgbClr val="FF33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FFAD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5C1F00"/>
        </a:dk1>
        <a:lt1>
          <a:srgbClr val="FFFFFF"/>
        </a:lt1>
        <a:dk2>
          <a:srgbClr val="CCFF33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E2FFAD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5C1F00"/>
        </a:dk1>
        <a:lt1>
          <a:srgbClr val="FFFFFF"/>
        </a:lt1>
        <a:dk2>
          <a:srgbClr val="0099FF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AACAFF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6">
        <a:dk1>
          <a:srgbClr val="5C1F00"/>
        </a:dk1>
        <a:lt1>
          <a:srgbClr val="FFFFFF"/>
        </a:lt1>
        <a:dk2>
          <a:srgbClr val="FF66CC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FFB8E2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Оформление по умолчанию">
  <a:themeElements>
    <a:clrScheme name="">
      <a:dk1>
        <a:srgbClr val="000000"/>
      </a:dk1>
      <a:lt1>
        <a:srgbClr val="FFCC00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E2AA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5C1F00"/>
        </a:dk1>
        <a:lt1>
          <a:srgbClr val="FFFFFF"/>
        </a:lt1>
        <a:dk2>
          <a:srgbClr val="FF33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FFAD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5C1F00"/>
        </a:dk1>
        <a:lt1>
          <a:srgbClr val="FFFFFF"/>
        </a:lt1>
        <a:dk2>
          <a:srgbClr val="CCFF33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E2FFAD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5C1F00"/>
        </a:dk1>
        <a:lt1>
          <a:srgbClr val="FFFFFF"/>
        </a:lt1>
        <a:dk2>
          <a:srgbClr val="0099FF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AACAFF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6">
        <a:dk1>
          <a:srgbClr val="5C1F00"/>
        </a:dk1>
        <a:lt1>
          <a:srgbClr val="FFFFFF"/>
        </a:lt1>
        <a:dk2>
          <a:srgbClr val="FF66CC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FFB8E2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Оформление по умолчанию 11">
    <a:dk1>
      <a:srgbClr val="3E3E5C"/>
    </a:dk1>
    <a:lt1>
      <a:srgbClr val="FFFFFF"/>
    </a:lt1>
    <a:dk2>
      <a:srgbClr val="666699"/>
    </a:dk2>
    <a:lt2>
      <a:srgbClr val="FFFFFF"/>
    </a:lt2>
    <a:accent1>
      <a:srgbClr val="60597B"/>
    </a:accent1>
    <a:accent2>
      <a:srgbClr val="6666FF"/>
    </a:accent2>
    <a:accent3>
      <a:srgbClr val="B8B8CA"/>
    </a:accent3>
    <a:accent4>
      <a:srgbClr val="DADADA"/>
    </a:accent4>
    <a:accent5>
      <a:srgbClr val="B6B5BF"/>
    </a:accent5>
    <a:accent6>
      <a:srgbClr val="5C5CE7"/>
    </a:accent6>
    <a:hlink>
      <a:srgbClr val="99CCFF"/>
    </a:hlink>
    <a:folHlink>
      <a:srgbClr val="FFFF99"/>
    </a:folHlink>
  </a:clrScheme>
</a:themeOverride>
</file>

<file path=ppt/theme/themeOverride2.xml><?xml version="1.0" encoding="utf-8"?>
<a:themeOverride xmlns:a="http://schemas.openxmlformats.org/drawingml/2006/main">
  <a:clrScheme name="Оформление по умолчанию 11">
    <a:dk1>
      <a:srgbClr val="3E3E5C"/>
    </a:dk1>
    <a:lt1>
      <a:srgbClr val="FFFFFF"/>
    </a:lt1>
    <a:dk2>
      <a:srgbClr val="666699"/>
    </a:dk2>
    <a:lt2>
      <a:srgbClr val="FFFFFF"/>
    </a:lt2>
    <a:accent1>
      <a:srgbClr val="60597B"/>
    </a:accent1>
    <a:accent2>
      <a:srgbClr val="6666FF"/>
    </a:accent2>
    <a:accent3>
      <a:srgbClr val="B8B8CA"/>
    </a:accent3>
    <a:accent4>
      <a:srgbClr val="DADADA"/>
    </a:accent4>
    <a:accent5>
      <a:srgbClr val="B6B5BF"/>
    </a:accent5>
    <a:accent6>
      <a:srgbClr val="5C5CE7"/>
    </a:accent6>
    <a:hlink>
      <a:srgbClr val="99CCFF"/>
    </a:hlink>
    <a:folHlink>
      <a:srgbClr val="FFFF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369</TotalTime>
  <Words>128</Words>
  <Application>Microsoft Office PowerPoint</Application>
  <PresentationFormat>Экран (4:3)</PresentationFormat>
  <Paragraphs>18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Воздушный поток</vt:lpstr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6_Оформление по умолчанию</vt:lpstr>
      <vt:lpstr>8_Оформление по умолчанию</vt:lpstr>
      <vt:lpstr>My name is Belova Natasha. I am a student of the 10th form of Russian Shugan School. </vt:lpstr>
      <vt:lpstr> The poet and journalist  Alexander Frolov </vt:lpstr>
      <vt:lpstr>Презентация PowerPoint</vt:lpstr>
      <vt:lpstr>I always admire the beauty of my Motherland – Russian Shugan.</vt:lpstr>
      <vt:lpstr>The book was published in 2003. The circulation was 500 books.  </vt:lpstr>
      <vt:lpstr>A.Frolov was born on the 29th of February in 1960 in our native village Russian Shugan. His parents were wonderful teachers Zoya Fedorovna and Leonid Fedorovich. </vt:lpstr>
      <vt:lpstr>School years</vt:lpstr>
      <vt:lpstr>Презентация PowerPoint</vt:lpstr>
      <vt:lpstr>Army</vt:lpstr>
      <vt:lpstr>Student life</vt:lpstr>
      <vt:lpstr>Journalistic work</vt:lpstr>
      <vt:lpstr>Презентация PowerPoint</vt:lpstr>
      <vt:lpstr>“Vechernyaya Kazan”,1988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Frolov Alexander Ilyich</dc:title>
  <dc:creator>Даша-Алена_2</dc:creator>
  <cp:lastModifiedBy>a</cp:lastModifiedBy>
  <cp:revision>20</cp:revision>
  <dcterms:created xsi:type="dcterms:W3CDTF">2014-02-08T10:12:35Z</dcterms:created>
  <dcterms:modified xsi:type="dcterms:W3CDTF">2014-02-19T18:37:02Z</dcterms:modified>
</cp:coreProperties>
</file>